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AC9E95-41A8-409C-8769-05687DC5664B}" type="datetimeFigureOut">
              <a:rPr lang="en-US" smtClean="0"/>
              <a:pPr/>
              <a:t>4/8/2011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3D374D-A72B-4CA7-9497-869084506436}" type="slidenum">
              <a:rPr lang="en-US" smtClean="0"/>
              <a:pPr/>
              <a:t>‹#›</a:t>
            </a:fld>
            <a:endParaRPr lang="en-US"/>
          </a:p>
        </p:txBody>
      </p:sp>
    </p:spTree>
    <p:extLst>
      <p:ext uri="{BB962C8B-B14F-4D97-AF65-F5344CB8AC3E}">
        <p14:creationId xmlns:p14="http://schemas.microsoft.com/office/powerpoint/2010/main" xmlns="" val="709513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3D374D-A72B-4CA7-9497-869084506436}" type="slidenum">
              <a:rPr lang="en-US" smtClean="0"/>
              <a:pPr/>
              <a:t>1</a:t>
            </a:fld>
            <a:endParaRPr lang="en-US"/>
          </a:p>
        </p:txBody>
      </p:sp>
    </p:spTree>
    <p:extLst>
      <p:ext uri="{BB962C8B-B14F-4D97-AF65-F5344CB8AC3E}">
        <p14:creationId xmlns:p14="http://schemas.microsoft.com/office/powerpoint/2010/main" xmlns="" val="17989338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3D374D-A72B-4CA7-9497-869084506436}" type="slidenum">
              <a:rPr lang="en-US" smtClean="0"/>
              <a:pPr/>
              <a:t>2</a:t>
            </a:fld>
            <a:endParaRPr lang="en-US"/>
          </a:p>
        </p:txBody>
      </p:sp>
    </p:spTree>
    <p:extLst>
      <p:ext uri="{BB962C8B-B14F-4D97-AF65-F5344CB8AC3E}">
        <p14:creationId xmlns:p14="http://schemas.microsoft.com/office/powerpoint/2010/main" xmlns="" val="1453384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3D374D-A72B-4CA7-9497-869084506436}" type="slidenum">
              <a:rPr lang="en-US" smtClean="0"/>
              <a:pPr/>
              <a:t>3</a:t>
            </a:fld>
            <a:endParaRPr lang="en-US"/>
          </a:p>
        </p:txBody>
      </p:sp>
    </p:spTree>
    <p:extLst>
      <p:ext uri="{BB962C8B-B14F-4D97-AF65-F5344CB8AC3E}">
        <p14:creationId xmlns:p14="http://schemas.microsoft.com/office/powerpoint/2010/main" xmlns="" val="21964124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3D374D-A72B-4CA7-9497-869084506436}" type="slidenum">
              <a:rPr lang="en-US" smtClean="0"/>
              <a:pPr/>
              <a:t>4</a:t>
            </a:fld>
            <a:endParaRPr lang="en-US"/>
          </a:p>
        </p:txBody>
      </p:sp>
    </p:spTree>
    <p:extLst>
      <p:ext uri="{BB962C8B-B14F-4D97-AF65-F5344CB8AC3E}">
        <p14:creationId xmlns:p14="http://schemas.microsoft.com/office/powerpoint/2010/main" xmlns="" val="15659378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3D374D-A72B-4CA7-9497-869084506436}" type="slidenum">
              <a:rPr lang="en-US" smtClean="0"/>
              <a:pPr/>
              <a:t>5</a:t>
            </a:fld>
            <a:endParaRPr lang="en-US"/>
          </a:p>
        </p:txBody>
      </p:sp>
    </p:spTree>
    <p:extLst>
      <p:ext uri="{BB962C8B-B14F-4D97-AF65-F5344CB8AC3E}">
        <p14:creationId xmlns:p14="http://schemas.microsoft.com/office/powerpoint/2010/main" xmlns="" val="1670228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3D374D-A72B-4CA7-9497-869084506436}" type="slidenum">
              <a:rPr lang="en-US" smtClean="0"/>
              <a:pPr/>
              <a:t>6</a:t>
            </a:fld>
            <a:endParaRPr lang="en-US"/>
          </a:p>
        </p:txBody>
      </p:sp>
    </p:spTree>
    <p:extLst>
      <p:ext uri="{BB962C8B-B14F-4D97-AF65-F5344CB8AC3E}">
        <p14:creationId xmlns:p14="http://schemas.microsoft.com/office/powerpoint/2010/main" xmlns="" val="127841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3D374D-A72B-4CA7-9497-869084506436}" type="slidenum">
              <a:rPr lang="en-US" smtClean="0"/>
              <a:pPr/>
              <a:t>7</a:t>
            </a:fld>
            <a:endParaRPr lang="en-US"/>
          </a:p>
        </p:txBody>
      </p:sp>
    </p:spTree>
    <p:extLst>
      <p:ext uri="{BB962C8B-B14F-4D97-AF65-F5344CB8AC3E}">
        <p14:creationId xmlns:p14="http://schemas.microsoft.com/office/powerpoint/2010/main" xmlns="" val="14151631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877D944E-1149-4579-BCD8-320007D543EF}" type="datetimeFigureOut">
              <a:rPr lang="en-US" smtClean="0"/>
              <a:pPr/>
              <a:t>4/8/2011</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8762B68A-1DF9-47E6-BA36-5C8DBC55C04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D944E-1149-4579-BCD8-320007D543EF}" type="datetimeFigureOut">
              <a:rPr lang="en-US" smtClean="0"/>
              <a:pPr/>
              <a:t>4/8/2011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62B68A-1DF9-47E6-BA36-5C8DBC55C04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D944E-1149-4579-BCD8-320007D543EF}" type="datetimeFigureOut">
              <a:rPr lang="en-US" smtClean="0"/>
              <a:pPr/>
              <a:t>4/8/2011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62B68A-1DF9-47E6-BA36-5C8DBC55C04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D944E-1149-4579-BCD8-320007D543EF}" type="datetimeFigureOut">
              <a:rPr lang="en-US" smtClean="0"/>
              <a:pPr/>
              <a:t>4/8/2011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62B68A-1DF9-47E6-BA36-5C8DBC55C04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7D944E-1149-4579-BCD8-320007D543EF}" type="datetimeFigureOut">
              <a:rPr lang="en-US" smtClean="0"/>
              <a:pPr/>
              <a:t>4/8/2011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62B68A-1DF9-47E6-BA36-5C8DBC55C04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877D944E-1149-4579-BCD8-320007D543EF}" type="datetimeFigureOut">
              <a:rPr lang="en-US" smtClean="0"/>
              <a:pPr/>
              <a:t>4/8/2011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62B68A-1DF9-47E6-BA36-5C8DBC55C041}" type="slidenum">
              <a:rPr lang="en-US" smtClean="0"/>
              <a:pPr/>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877D944E-1149-4579-BCD8-320007D543EF}" type="datetimeFigureOut">
              <a:rPr lang="en-US" smtClean="0"/>
              <a:pPr/>
              <a:t>4/8/2011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62B68A-1DF9-47E6-BA36-5C8DBC55C041}" type="slidenum">
              <a:rPr lang="en-US" smtClean="0"/>
              <a:pPr/>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7D944E-1149-4579-BCD8-320007D543EF}" type="datetimeFigureOut">
              <a:rPr lang="en-US" smtClean="0"/>
              <a:pPr/>
              <a:t>4/8/2011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62B68A-1DF9-47E6-BA36-5C8DBC55C04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7D944E-1149-4579-BCD8-320007D543EF}" type="datetimeFigureOut">
              <a:rPr lang="en-US" smtClean="0"/>
              <a:pPr/>
              <a:t>4/8/2011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62B68A-1DF9-47E6-BA36-5C8DBC55C04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877D944E-1149-4579-BCD8-320007D543EF}" type="datetimeFigureOut">
              <a:rPr lang="en-US" smtClean="0"/>
              <a:pPr/>
              <a:t>4/8/2011</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a:p>
        </p:txBody>
      </p:sp>
      <p:sp>
        <p:nvSpPr>
          <p:cNvPr id="7" name="Slide Number Placeholder 6"/>
          <p:cNvSpPr>
            <a:spLocks noGrp="1"/>
          </p:cNvSpPr>
          <p:nvPr>
            <p:ph type="sldNum" sz="quarter" idx="12"/>
          </p:nvPr>
        </p:nvSpPr>
        <p:spPr>
          <a:xfrm rot="60000">
            <a:off x="7557313" y="5896961"/>
            <a:ext cx="554023" cy="365125"/>
          </a:xfrm>
        </p:spPr>
        <p:txBody>
          <a:bodyPr/>
          <a:lstStyle/>
          <a:p>
            <a:fld id="{8762B68A-1DF9-47E6-BA36-5C8DBC55C04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877D944E-1149-4579-BCD8-320007D543EF}" type="datetimeFigureOut">
              <a:rPr lang="en-US" smtClean="0"/>
              <a:pPr/>
              <a:t>4/8/2011</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a:p>
        </p:txBody>
      </p:sp>
      <p:sp>
        <p:nvSpPr>
          <p:cNvPr id="7" name="Slide Number Placeholder 6"/>
          <p:cNvSpPr>
            <a:spLocks noGrp="1"/>
          </p:cNvSpPr>
          <p:nvPr>
            <p:ph type="sldNum" sz="quarter" idx="12"/>
          </p:nvPr>
        </p:nvSpPr>
        <p:spPr>
          <a:xfrm rot="60000">
            <a:off x="7562089" y="5900026"/>
            <a:ext cx="554023" cy="365125"/>
          </a:xfrm>
        </p:spPr>
        <p:txBody>
          <a:bodyPr/>
          <a:lstStyle/>
          <a:p>
            <a:fld id="{8762B68A-1DF9-47E6-BA36-5C8DBC55C04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877D944E-1149-4579-BCD8-320007D543EF}" type="datetimeFigureOut">
              <a:rPr lang="en-US" smtClean="0"/>
              <a:pPr/>
              <a:t>4/8/2011</a:t>
            </a:fld>
            <a:endParaRPr lang="en-U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8762B68A-1DF9-47E6-BA36-5C8DBC55C04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image" Target="../media/image11.png"/><Relationship Id="rId4" Type="http://schemas.openxmlformats.org/officeDocument/2006/relationships/image" Target="../media/image10.w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Cooking in the 1700</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60000">
            <a:off x="1155882" y="1855430"/>
            <a:ext cx="3064827" cy="1503037"/>
          </a:xfrm>
          <a:ln>
            <a:noFill/>
          </a:ln>
        </p:spPr>
        <p:style>
          <a:lnRef idx="2">
            <a:schemeClr val="accent2"/>
          </a:lnRef>
          <a:fillRef idx="1">
            <a:schemeClr val="lt1"/>
          </a:fillRef>
          <a:effectRef idx="0">
            <a:schemeClr val="accent2"/>
          </a:effectRef>
          <a:fontRef idx="minor">
            <a:schemeClr val="dk1"/>
          </a:fontRef>
        </p:style>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36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atang" pitchFamily="18" charset="-127"/>
                <a:ea typeface="Batang" pitchFamily="18" charset="-127"/>
              </a:rPr>
              <a:t>breakfast</a:t>
            </a:r>
            <a:endParaRPr lang="en-US" sz="36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atang" pitchFamily="18" charset="-127"/>
              <a:ea typeface="Batang" pitchFamily="18" charset="-127"/>
            </a:endParaRPr>
          </a:p>
        </p:txBody>
      </p:sp>
      <p:sp>
        <p:nvSpPr>
          <p:cNvPr id="4" name="Text Placeholder 3"/>
          <p:cNvSpPr>
            <a:spLocks noGrp="1"/>
          </p:cNvSpPr>
          <p:nvPr>
            <p:ph idx="1"/>
          </p:nvPr>
        </p:nvSpPr>
        <p:spPr/>
        <p:txBody>
          <a:bodyPr>
            <a:normAutofit fontScale="85000" lnSpcReduction="20000"/>
          </a:bodyPr>
          <a:lstStyle/>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r>
              <a:rPr lang="en-US" sz="2000" dirty="0" smtClean="0"/>
              <a:t>breakfast02.jpg</a:t>
            </a:r>
            <a:endParaRPr lang="en-US" sz="2000" dirty="0"/>
          </a:p>
        </p:txBody>
      </p:sp>
      <p:sp>
        <p:nvSpPr>
          <p:cNvPr id="7" name="Text Placeholder 6"/>
          <p:cNvSpPr>
            <a:spLocks noGrp="1"/>
          </p:cNvSpPr>
          <p:nvPr>
            <p:ph type="body" sz="half" idx="2"/>
          </p:nvPr>
        </p:nvSpPr>
        <p:spPr/>
        <p:txBody>
          <a:bodyPr>
            <a:normAutofit fontScale="92500" lnSpcReduction="20000"/>
          </a:bodyPr>
          <a:lstStyle/>
          <a:p>
            <a:r>
              <a:rPr lang="en-US" sz="2400" dirty="0"/>
              <a:t>During the 1700, breakfast was usually very large and consisted of meat and grain. It was also considered as the most important meal of the day.</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48200" y="1981200"/>
            <a:ext cx="3442165" cy="27005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sz="4400"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dirty="0" smtClean="0"/>
              <a:t>Clip Art</a:t>
            </a:r>
            <a:endParaRPr lang="en-US" dirty="0"/>
          </a:p>
        </p:txBody>
      </p:sp>
      <p:sp>
        <p:nvSpPr>
          <p:cNvPr id="4" name="Text Placeholder 3"/>
          <p:cNvSpPr>
            <a:spLocks noGrp="1"/>
          </p:cNvSpPr>
          <p:nvPr>
            <p:ph type="body" sz="half" idx="2"/>
          </p:nvPr>
        </p:nvSpPr>
        <p:spPr/>
        <p:txBody>
          <a:bodyPr>
            <a:normAutofit fontScale="92500" lnSpcReduction="20000"/>
          </a:bodyPr>
          <a:lstStyle/>
          <a:p>
            <a:r>
              <a:rPr lang="en-US" sz="2400" dirty="0" smtClean="0"/>
              <a:t>This meal was usually the biggest meal of the day. Stew, or soup, was usually had or if you were wealthy, supper consisted of meat and vegies.</a:t>
            </a:r>
            <a:endParaRPr lang="en-US" sz="2400" dirty="0"/>
          </a:p>
        </p:txBody>
      </p:sp>
      <p:sp>
        <p:nvSpPr>
          <p:cNvPr id="5" name="Rectangle 4"/>
          <p:cNvSpPr/>
          <p:nvPr/>
        </p:nvSpPr>
        <p:spPr>
          <a:xfrm>
            <a:off x="1371600" y="2259872"/>
            <a:ext cx="2446504"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dinner</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4098" name="Picture 2" descr="C:\Documents and Settings\Owner\Local Settings\Temporary Internet Files\Content.IE5\XD9ZIPEQ\MC900215789[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343400" y="1338197"/>
            <a:ext cx="4114801" cy="3568193"/>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supper</a:t>
            </a:r>
            <a:endParaRPr lang="en-US" sz="48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p:txBody>
          <a:bodyPr>
            <a:normAutofit lnSpcReduction="10000"/>
          </a:bodyPr>
          <a:lstStyle/>
          <a:p>
            <a:endParaRPr lang="en-US" sz="1600" dirty="0" smtClean="0"/>
          </a:p>
          <a:p>
            <a:endParaRPr lang="en-US" sz="1600" dirty="0"/>
          </a:p>
          <a:p>
            <a:endParaRPr lang="en-US" sz="1600" dirty="0" smtClean="0"/>
          </a:p>
          <a:p>
            <a:endParaRPr lang="en-US" sz="1600" dirty="0"/>
          </a:p>
          <a:p>
            <a:endParaRPr lang="en-US" sz="1600" dirty="0" smtClean="0"/>
          </a:p>
          <a:p>
            <a:endParaRPr lang="en-US" sz="1600" dirty="0"/>
          </a:p>
          <a:p>
            <a:endParaRPr lang="en-US" sz="1600" dirty="0" smtClean="0"/>
          </a:p>
          <a:p>
            <a:endParaRPr lang="en-US" sz="1600" dirty="0"/>
          </a:p>
          <a:p>
            <a:endParaRPr lang="en-US" sz="1600" dirty="0" smtClean="0"/>
          </a:p>
          <a:p>
            <a:endParaRPr lang="en-US" sz="1600" dirty="0"/>
          </a:p>
          <a:p>
            <a:endParaRPr lang="en-US" sz="1600" dirty="0" smtClean="0"/>
          </a:p>
          <a:p>
            <a:endParaRPr lang="en-US" sz="1600" dirty="0"/>
          </a:p>
          <a:p>
            <a:endParaRPr lang="en-US" sz="1600" dirty="0" smtClean="0"/>
          </a:p>
          <a:p>
            <a:endParaRPr lang="en-US" sz="1600" dirty="0"/>
          </a:p>
          <a:p>
            <a:r>
              <a:rPr lang="en-US" sz="1600" dirty="0" smtClean="0"/>
              <a:t>http</a:t>
            </a:r>
            <a:r>
              <a:rPr lang="en-US" sz="1600" dirty="0"/>
              <a:t>://en.wikipedia.org/wiki/File:NCI_clove_ham.jpg</a:t>
            </a:r>
          </a:p>
        </p:txBody>
      </p:sp>
      <p:sp>
        <p:nvSpPr>
          <p:cNvPr id="4" name="Text Placeholder 3"/>
          <p:cNvSpPr>
            <a:spLocks noGrp="1"/>
          </p:cNvSpPr>
          <p:nvPr>
            <p:ph type="body" sz="half" idx="2"/>
          </p:nvPr>
        </p:nvSpPr>
        <p:spPr/>
        <p:txBody>
          <a:bodyPr>
            <a:normAutofit/>
          </a:bodyPr>
          <a:lstStyle/>
          <a:p>
            <a:r>
              <a:rPr lang="en-US" sz="2400" dirty="0" smtClean="0"/>
              <a:t>This meal was leftovers heated up.</a:t>
            </a:r>
            <a:endParaRPr lang="en-US" sz="2400" dirty="0"/>
          </a:p>
        </p:txBody>
      </p:sp>
      <p:pic>
        <p:nvPicPr>
          <p:cNvPr id="5124"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724400" y="1447800"/>
            <a:ext cx="3443287" cy="30676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44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drinks</a:t>
            </a:r>
            <a:endParaRPr lang="en-US" sz="4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2050" name="Picture 2" descr="C:\Documents and Settings\Owner\Local Settings\Temporary Internet Files\Content.IE5\ZG2SY6U9\MP900448697[1].jpg"/>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tretch>
            <a:fillRect/>
          </a:stretch>
        </p:blipFill>
        <p:spPr bwMode="auto">
          <a:xfrm rot="60000">
            <a:off x="4854575" y="2331046"/>
            <a:ext cx="3021013" cy="2265759"/>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 Placeholder 3"/>
          <p:cNvSpPr>
            <a:spLocks noGrp="1"/>
          </p:cNvSpPr>
          <p:nvPr>
            <p:ph type="body" sz="half" idx="2"/>
          </p:nvPr>
        </p:nvSpPr>
        <p:spPr/>
        <p:txBody>
          <a:bodyPr>
            <a:normAutofit fontScale="92500" lnSpcReduction="20000"/>
          </a:bodyPr>
          <a:lstStyle/>
          <a:p>
            <a:r>
              <a:rPr lang="en-US" sz="2000" dirty="0" smtClean="0"/>
              <a:t>most people drank beer ,apple juice, and apple cider because water was usually not safe to drink, and milk was not fresh usually because of no way to keep it cool and most people did not have cows are goats.</a:t>
            </a:r>
            <a:endParaRPr lang="en-US" sz="2000" dirty="0"/>
          </a:p>
        </p:txBody>
      </p:sp>
      <p:sp>
        <p:nvSpPr>
          <p:cNvPr id="5" name="TextBox 4"/>
          <p:cNvSpPr txBox="1"/>
          <p:nvPr/>
        </p:nvSpPr>
        <p:spPr>
          <a:xfrm>
            <a:off x="5410200" y="4991100"/>
            <a:ext cx="4953000" cy="381000"/>
          </a:xfrm>
          <a:prstGeom prst="rect">
            <a:avLst/>
          </a:prstGeom>
          <a:noFill/>
        </p:spPr>
        <p:txBody>
          <a:bodyPr wrap="square" rtlCol="0">
            <a:spAutoFit/>
          </a:bodyPr>
          <a:lstStyle/>
          <a:p>
            <a:r>
              <a:rPr lang="en-US" dirty="0" smtClean="0"/>
              <a:t>Clip Art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Soldiers food</a:t>
            </a:r>
            <a:endParaRPr lang="en-US" sz="4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Content Placeholder 2"/>
          <p:cNvSpPr>
            <a:spLocks noGrp="1"/>
          </p:cNvSpPr>
          <p:nvPr>
            <p:ph idx="1"/>
          </p:nvPr>
        </p:nvSpPr>
        <p:spPr/>
        <p:txBody>
          <a:bodyPr>
            <a:normAutofit fontScale="92500" lnSpcReduction="20000"/>
          </a:bodyPr>
          <a:lstStyle/>
          <a:p>
            <a:endParaRPr lang="en-US" sz="1800" b="1" dirty="0" smtClean="0"/>
          </a:p>
          <a:p>
            <a:endParaRPr lang="en-US" sz="1800" b="1" dirty="0"/>
          </a:p>
          <a:p>
            <a:endParaRPr lang="en-US" sz="1800" b="1" dirty="0" smtClean="0"/>
          </a:p>
          <a:p>
            <a:endParaRPr lang="en-US" sz="1800" b="1" dirty="0"/>
          </a:p>
          <a:p>
            <a:endParaRPr lang="en-US" sz="1800" b="1" dirty="0" smtClean="0"/>
          </a:p>
          <a:p>
            <a:endParaRPr lang="en-US" sz="1800" b="1" dirty="0"/>
          </a:p>
          <a:p>
            <a:endParaRPr lang="en-US" sz="1800" b="1" dirty="0" smtClean="0"/>
          </a:p>
          <a:p>
            <a:endParaRPr lang="en-US" sz="1800" b="1" dirty="0"/>
          </a:p>
          <a:p>
            <a:endParaRPr lang="en-US" sz="1800" b="1" dirty="0" smtClean="0"/>
          </a:p>
          <a:p>
            <a:endParaRPr lang="en-US" sz="1800" b="1" dirty="0"/>
          </a:p>
          <a:p>
            <a:endParaRPr lang="en-US" sz="1800" b="1" dirty="0" smtClean="0"/>
          </a:p>
          <a:p>
            <a:endParaRPr lang="en-US" sz="1800" b="1" dirty="0"/>
          </a:p>
          <a:p>
            <a:endParaRPr lang="en-US" sz="1800" b="1" dirty="0" smtClean="0"/>
          </a:p>
          <a:p>
            <a:endParaRPr lang="en-US" sz="1800" b="1" dirty="0"/>
          </a:p>
          <a:p>
            <a:endParaRPr lang="en-US" sz="1800" b="1" dirty="0" smtClean="0"/>
          </a:p>
          <a:p>
            <a:endParaRPr lang="en-US" sz="1800" b="1" dirty="0"/>
          </a:p>
          <a:p>
            <a:r>
              <a:rPr lang="en-US" sz="1800" b="1" dirty="0" smtClean="0"/>
              <a:t>1812_british_soldiers_8.jpg</a:t>
            </a:r>
            <a:endParaRPr lang="en-US" sz="1800" b="1" dirty="0"/>
          </a:p>
          <a:p>
            <a:endParaRPr lang="en-US" sz="1800" dirty="0"/>
          </a:p>
        </p:txBody>
      </p:sp>
      <p:sp>
        <p:nvSpPr>
          <p:cNvPr id="4" name="Text Placeholder 3"/>
          <p:cNvSpPr>
            <a:spLocks noGrp="1"/>
          </p:cNvSpPr>
          <p:nvPr>
            <p:ph type="body" sz="half" idx="2"/>
          </p:nvPr>
        </p:nvSpPr>
        <p:spPr/>
        <p:txBody>
          <a:bodyPr>
            <a:normAutofit fontScale="70000" lnSpcReduction="20000"/>
          </a:bodyPr>
          <a:lstStyle/>
          <a:p>
            <a:r>
              <a:rPr lang="en-US" sz="2000" dirty="0" smtClean="0"/>
              <a:t>Every day soldiers were suppose to get a ration of food.</a:t>
            </a:r>
          </a:p>
          <a:p>
            <a:r>
              <a:rPr lang="en-US" sz="2000" dirty="0" smtClean="0"/>
              <a:t>A soldiers ration consisted of,</a:t>
            </a:r>
          </a:p>
          <a:p>
            <a:r>
              <a:rPr lang="en-US" sz="2000" dirty="0" smtClean="0"/>
              <a:t>a </a:t>
            </a:r>
            <a:r>
              <a:rPr lang="en-US" sz="2000" dirty="0"/>
              <a:t>pound of bread</a:t>
            </a:r>
            <a:endParaRPr lang="en-US" sz="2000" dirty="0" smtClean="0"/>
          </a:p>
          <a:p>
            <a:r>
              <a:rPr lang="en-US" sz="2000" dirty="0" smtClean="0"/>
              <a:t>a </a:t>
            </a:r>
            <a:r>
              <a:rPr lang="en-US" sz="2000" dirty="0"/>
              <a:t>pound of meat </a:t>
            </a:r>
            <a:endParaRPr lang="en-US" sz="2000" dirty="0" smtClean="0"/>
          </a:p>
          <a:p>
            <a:r>
              <a:rPr lang="en-US" sz="2000" dirty="0"/>
              <a:t> a gill of dry beans or peas </a:t>
            </a:r>
            <a:endParaRPr lang="en-US" sz="2000" dirty="0" smtClean="0"/>
          </a:p>
          <a:p>
            <a:r>
              <a:rPr lang="en-US" sz="2000" dirty="0" smtClean="0"/>
              <a:t> a gill of rum</a:t>
            </a:r>
          </a:p>
          <a:p>
            <a:r>
              <a:rPr lang="en-US" sz="2000" dirty="0" smtClean="0"/>
              <a:t>A </a:t>
            </a:r>
            <a:r>
              <a:rPr lang="en-US" sz="2000" dirty="0"/>
              <a:t>soldier was very lucky indeed if he received ½ of that!  </a:t>
            </a:r>
            <a:endParaRPr lang="en-US" sz="2000" dirty="0" smtClean="0"/>
          </a:p>
          <a:p>
            <a:endParaRPr lang="en-US" sz="2000" dirty="0"/>
          </a:p>
        </p:txBody>
      </p:sp>
      <p:pic>
        <p:nvPicPr>
          <p:cNvPr id="3074" name="Picture 2" descr="C:\Documents and Settings\Owner\Local Settings\Temporary Internet Files\Content.IE5\CWAV2KHB\MC900149426[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flipH="1">
            <a:off x="6019800" y="3095423"/>
            <a:ext cx="638635" cy="971953"/>
          </a:xfrm>
          <a:prstGeom prst="rect">
            <a:avLst/>
          </a:prstGeom>
          <a:noFill/>
          <a:extLst>
            <a:ext uri="{909E8E84-426E-40DD-AFC4-6F175D3DCCD1}">
              <a14:hiddenFill xmlns:a14="http://schemas.microsoft.com/office/drawing/2010/main" xmlns="">
                <a:solidFill>
                  <a:srgbClr val="FFFFFF"/>
                </a:solidFill>
              </a14:hiddenFill>
            </a:ext>
          </a:extLst>
        </p:spPr>
      </p:pic>
      <p:pic>
        <p:nvPicPr>
          <p:cNvPr id="3075" name="Picture 3" descr="C:\Documents and Settings\Owner\Local Settings\Temporary Internet Files\Content.IE5\ZG2SY6U9\MC900200511[1].wmf"/>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019800" y="3581400"/>
            <a:ext cx="563038" cy="474878"/>
          </a:xfrm>
          <a:prstGeom prst="rect">
            <a:avLst/>
          </a:prstGeom>
          <a:noFill/>
          <a:extLst>
            <a:ext uri="{909E8E84-426E-40DD-AFC4-6F175D3DCCD1}">
              <a14:hiddenFill xmlns:a14="http://schemas.microsoft.com/office/drawing/2010/main" xmlns="">
                <a:solidFill>
                  <a:srgbClr val="FFFFFF"/>
                </a:solidFill>
              </a14:hiddenFill>
            </a:ext>
          </a:extLst>
        </p:spPr>
      </p:pic>
      <p:pic>
        <p:nvPicPr>
          <p:cNvPr id="3076" name="Picture 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676719" y="2438400"/>
            <a:ext cx="3324796" cy="26561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457200"/>
            <a:ext cx="8229600" cy="1143000"/>
          </a:xfrm>
        </p:spPr>
        <p:txBody>
          <a:bodyPr/>
          <a:lstStyle/>
          <a:p>
            <a:r>
              <a:rPr lang="en-US" dirty="0" smtClean="0"/>
              <a:t>credits</a:t>
            </a:r>
            <a:endParaRPr lang="en-US" dirty="0"/>
          </a:p>
        </p:txBody>
      </p:sp>
      <p:sp>
        <p:nvSpPr>
          <p:cNvPr id="2" name="TextBox 1"/>
          <p:cNvSpPr txBox="1"/>
          <p:nvPr/>
        </p:nvSpPr>
        <p:spPr>
          <a:xfrm>
            <a:off x="1828800" y="2133600"/>
            <a:ext cx="6553200" cy="369332"/>
          </a:xfrm>
          <a:prstGeom prst="rect">
            <a:avLst/>
          </a:prstGeom>
          <a:noFill/>
        </p:spPr>
        <p:txBody>
          <a:bodyPr wrap="square" rtlCol="0">
            <a:spAutoFit/>
          </a:bodyPr>
          <a:lstStyle/>
          <a:p>
            <a:r>
              <a:rPr lang="en-US" dirty="0"/>
              <a:t>http://en.wikipedia.org/wiki/File:NCI_clove_ham.jpg</a:t>
            </a:r>
          </a:p>
        </p:txBody>
      </p:sp>
      <p:sp>
        <p:nvSpPr>
          <p:cNvPr id="3" name="Rectangle 2"/>
          <p:cNvSpPr/>
          <p:nvPr/>
        </p:nvSpPr>
        <p:spPr>
          <a:xfrm>
            <a:off x="3429000" y="2667000"/>
            <a:ext cx="1631729" cy="369332"/>
          </a:xfrm>
          <a:prstGeom prst="rect">
            <a:avLst/>
          </a:prstGeom>
        </p:spPr>
        <p:txBody>
          <a:bodyPr wrap="none">
            <a:spAutoFit/>
          </a:bodyPr>
          <a:lstStyle/>
          <a:p>
            <a:r>
              <a:rPr lang="en-US" dirty="0"/>
              <a:t>breakfast02.jpg</a:t>
            </a:r>
          </a:p>
        </p:txBody>
      </p:sp>
      <p:sp>
        <p:nvSpPr>
          <p:cNvPr id="7" name="Rectangle 6"/>
          <p:cNvSpPr/>
          <p:nvPr/>
        </p:nvSpPr>
        <p:spPr>
          <a:xfrm>
            <a:off x="2895600" y="3124200"/>
            <a:ext cx="4572000" cy="646331"/>
          </a:xfrm>
          <a:prstGeom prst="rect">
            <a:avLst/>
          </a:prstGeom>
        </p:spPr>
        <p:txBody>
          <a:bodyPr>
            <a:spAutoFit/>
          </a:bodyPr>
          <a:lstStyle/>
          <a:p>
            <a:r>
              <a:rPr lang="en-US" b="1" dirty="0"/>
              <a:t>1812_british_soldiers_8.jpg</a:t>
            </a:r>
          </a:p>
          <a:p>
            <a:endParaRPr lang="en-US" dirty="0"/>
          </a:p>
        </p:txBody>
      </p:sp>
      <p:sp>
        <p:nvSpPr>
          <p:cNvPr id="8" name="TextBox 7"/>
          <p:cNvSpPr txBox="1"/>
          <p:nvPr/>
        </p:nvSpPr>
        <p:spPr>
          <a:xfrm>
            <a:off x="3733800" y="1600200"/>
            <a:ext cx="2492265" cy="369332"/>
          </a:xfrm>
          <a:prstGeom prst="rect">
            <a:avLst/>
          </a:prstGeom>
          <a:noFill/>
        </p:spPr>
        <p:txBody>
          <a:bodyPr wrap="square" rtlCol="0">
            <a:spAutoFit/>
          </a:bodyPr>
          <a:lstStyle/>
          <a:p>
            <a:r>
              <a:rPr lang="en-US" dirty="0" smtClean="0"/>
              <a:t>Clip Art</a:t>
            </a:r>
            <a:endParaRPr lang="en-US" dirty="0"/>
          </a:p>
        </p:txBody>
      </p:sp>
      <p:sp>
        <p:nvSpPr>
          <p:cNvPr id="9" name="Rectangle 8"/>
          <p:cNvSpPr/>
          <p:nvPr/>
        </p:nvSpPr>
        <p:spPr>
          <a:xfrm>
            <a:off x="2260600" y="5029200"/>
            <a:ext cx="4572000" cy="923330"/>
          </a:xfrm>
          <a:prstGeom prst="rect">
            <a:avLst/>
          </a:prstGeom>
        </p:spPr>
        <p:txBody>
          <a:bodyPr>
            <a:spAutoFit/>
          </a:bodyPr>
          <a:lstStyle/>
          <a:p>
            <a:r>
              <a:rPr lang="en-US" dirty="0" err="1"/>
              <a:t>Erdosh</a:t>
            </a:r>
            <a:r>
              <a:rPr lang="en-US" dirty="0"/>
              <a:t>, George. </a:t>
            </a:r>
            <a:r>
              <a:rPr lang="en-US" i="1" dirty="0"/>
              <a:t>Food and Recipes of the Revolutionary War</a:t>
            </a:r>
            <a:r>
              <a:rPr lang="en-US" dirty="0"/>
              <a:t>. New York: Rosen </a:t>
            </a:r>
            <a:br>
              <a:rPr lang="en-US" dirty="0"/>
            </a:br>
            <a:r>
              <a:rPr lang="en-US" dirty="0"/>
              <a:t>     Publishing Group's, 1997. Print. </a:t>
            </a:r>
          </a:p>
        </p:txBody>
      </p:sp>
      <p:sp>
        <p:nvSpPr>
          <p:cNvPr id="10" name="Rectangle 9"/>
          <p:cNvSpPr/>
          <p:nvPr/>
        </p:nvSpPr>
        <p:spPr>
          <a:xfrm>
            <a:off x="2133600" y="4343400"/>
            <a:ext cx="4572000" cy="646331"/>
          </a:xfrm>
          <a:prstGeom prst="rect">
            <a:avLst/>
          </a:prstGeom>
        </p:spPr>
        <p:txBody>
          <a:bodyPr>
            <a:spAutoFit/>
          </a:bodyPr>
          <a:lstStyle/>
          <a:p>
            <a:r>
              <a:rPr lang="en-US" i="1" dirty="0"/>
              <a:t>Soldier in the Revolutionary War</a:t>
            </a:r>
            <a:r>
              <a:rPr lang="en-US" dirty="0"/>
              <a:t>. N.p., n.d. Web. 5 Apr. 2011. </a:t>
            </a:r>
          </a:p>
        </p:txBody>
      </p:sp>
      <p:sp>
        <p:nvSpPr>
          <p:cNvPr id="11" name="Rectangle 10"/>
          <p:cNvSpPr/>
          <p:nvPr/>
        </p:nvSpPr>
        <p:spPr>
          <a:xfrm>
            <a:off x="2133600" y="3581400"/>
            <a:ext cx="4572000" cy="646331"/>
          </a:xfrm>
          <a:prstGeom prst="rect">
            <a:avLst/>
          </a:prstGeom>
        </p:spPr>
        <p:txBody>
          <a:bodyPr>
            <a:spAutoFit/>
          </a:bodyPr>
          <a:lstStyle/>
          <a:p>
            <a:r>
              <a:rPr lang="en-US" dirty="0"/>
              <a:t>http://www.iroquoisdemocracy.pdx.edu/html/colonialwoman.htm</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130</TotalTime>
  <Words>208</Words>
  <Application>Microsoft Office PowerPoint</Application>
  <PresentationFormat>On-screen Show (4:3)</PresentationFormat>
  <Paragraphs>91</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Pushpin</vt:lpstr>
      <vt:lpstr>Cooking in the 1700</vt:lpstr>
      <vt:lpstr>breakfast</vt:lpstr>
      <vt:lpstr>Slide 3</vt:lpstr>
      <vt:lpstr>supper</vt:lpstr>
      <vt:lpstr>drinks</vt:lpstr>
      <vt:lpstr>Soldiers food</vt:lpstr>
      <vt:lpstr>credits</vt:lpstr>
    </vt:vector>
  </TitlesOfParts>
  <Company>Woodward Academy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Cooking in the 1700</dc:title>
  <dc:creator>WA</dc:creator>
  <cp:lastModifiedBy>WA</cp:lastModifiedBy>
  <cp:revision>15</cp:revision>
  <dcterms:created xsi:type="dcterms:W3CDTF">2011-04-07T16:50:34Z</dcterms:created>
  <dcterms:modified xsi:type="dcterms:W3CDTF">2011-04-08T15:20:19Z</dcterms:modified>
</cp:coreProperties>
</file>